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274" r:id="rId3"/>
    <p:sldId id="429" r:id="rId4"/>
    <p:sldId id="409" r:id="rId5"/>
    <p:sldId id="410" r:id="rId6"/>
    <p:sldId id="412" r:id="rId7"/>
    <p:sldId id="437" r:id="rId8"/>
    <p:sldId id="438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5" r:id="rId17"/>
    <p:sldId id="426" r:id="rId18"/>
    <p:sldId id="427" r:id="rId19"/>
    <p:sldId id="428" r:id="rId20"/>
    <p:sldId id="439" r:id="rId21"/>
    <p:sldId id="440" r:id="rId22"/>
    <p:sldId id="441" r:id="rId23"/>
    <p:sldId id="404" r:id="rId24"/>
    <p:sldId id="436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29"/>
          </p14:sldIdLst>
        </p14:section>
        <p14:section name="Content" id="{62B953B8-B832-47C6-9235-D817D1BAEB4D}">
          <p14:sldIdLst>
            <p14:sldId id="409"/>
            <p14:sldId id="410"/>
            <p14:sldId id="412"/>
            <p14:sldId id="437"/>
            <p14:sldId id="438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6"/>
            <p14:sldId id="427"/>
            <p14:sldId id="428"/>
          </p14:sldIdLst>
        </p14:section>
        <p14:section name="Conclusion" id="{10E03AB1-9AA8-4E86-9A64-D741901E50A2}">
          <p14:sldIdLst>
            <p14:sldId id="439"/>
            <p14:sldId id="440"/>
            <p14:sldId id="441"/>
            <p14:sldId id="404"/>
            <p14:sldId id="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6" d="100"/>
          <a:sy n="86" d="100"/>
        </p:scale>
        <p:origin x="31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24-Jun-18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24-Jun-18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98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051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0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668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0188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4682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24-Jun-18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C5925-56A9-4571-B777-EAD0D5F47F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33CD7-F859-4931-A5F4-2222C3E4BB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905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softuni.bg/courses/databases-advanced-entity-framework" TargetMode="External"/><Relationship Id="rId7" Type="http://schemas.openxmlformats.org/officeDocument/2006/relationships/hyperlink" Target="http://facebook.com/groups/SoftUniCsharpDBFundamentalsMay2018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softuni.bg/forum/categories/6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2017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hyperlink" Target="https://www.visualstudio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softuni.bg/courses/databases-advanced-entity-framework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9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6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Databases Advanced</a:t>
            </a:r>
            <a:br>
              <a:rPr lang="en-US" dirty="0"/>
            </a:br>
            <a:r>
              <a:rPr lang="en-US" dirty="0"/>
              <a:t>with Microsoft SQL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800600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270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116704" y="3807577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DB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14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8F429A-1878-4718-990D-DA08898F132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FF3FF0-FFB5-48CC-BCAF-BF0B8F4DDE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are the slides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90%</a:t>
            </a:r>
          </a:p>
          <a:p>
            <a:pPr lvl="1"/>
            <a:r>
              <a:rPr lang="en-US" dirty="0"/>
              <a:t>Exercises &amp; homework – 10%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828800"/>
            <a:ext cx="8763000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https://softuni.bg/courses/databases-advanced-entity-framework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softuni.bg/forum/categories/64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415379"/>
            <a:ext cx="8763000" cy="104310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SoftUniCsharpDBFundamentalsMay2018/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Databases Advanced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SQL Server &amp; Management Studio</a:t>
            </a:r>
            <a:br>
              <a:rPr lang="en-US" dirty="0"/>
            </a:br>
            <a:r>
              <a:rPr lang="en-US" dirty="0">
                <a:hlinkClick r:id="rId3"/>
              </a:rPr>
              <a:t>https://www.microsoft.com/en-us/sql-server/sql-server-2017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Visual Studio 2017 – </a:t>
            </a:r>
            <a:r>
              <a:rPr lang="en-US" dirty="0">
                <a:hlinkClick r:id="rId4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433" y="4343400"/>
            <a:ext cx="2723321" cy="1663872"/>
          </a:xfrm>
          <a:prstGeom prst="roundRect">
            <a:avLst>
              <a:gd name="adj" fmla="val 228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69" y="4343400"/>
            <a:ext cx="4350417" cy="16638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71" y="4346620"/>
            <a:ext cx="1660652" cy="166065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3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73EBE387-DE8A-4627-A9E9-C3620AC394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2"/>
            <a:ext cx="5062695" cy="1313474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6" t="-21824" r="-99535" b="1115"/>
          <a:stretch/>
        </p:blipFill>
        <p:spPr>
          <a:xfrm>
            <a:off x="2284412" y="902146"/>
            <a:ext cx="7542212" cy="367921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2359024" y="902146"/>
            <a:ext cx="2754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87" y="902146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64" y="2807146"/>
            <a:ext cx="2834646" cy="14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Databases Advanced </a:t>
            </a:r>
            <a:r>
              <a:rPr lang="en-US" dirty="0"/>
              <a:t>course covers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Connecting to a DB instance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Writing an ORM Framework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Entity Framework Core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Code First and DB First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Programming Patterns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Working with data in other formats (XML, JSON)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975" y="1371600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Boris Kostov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Student @ Sofia University</a:t>
            </a:r>
          </a:p>
          <a:p>
            <a:pPr lvl="2"/>
            <a:r>
              <a:rPr lang="en-US" noProof="1"/>
              <a:t>Information Systems</a:t>
            </a:r>
          </a:p>
          <a:p>
            <a:pPr lvl="1"/>
            <a:r>
              <a:rPr lang="en-US" noProof="1"/>
              <a:t>Interests in C#</a:t>
            </a:r>
          </a:p>
          <a:p>
            <a:pPr lvl="1"/>
            <a:r>
              <a:rPr lang="en-US" noProof="1"/>
              <a:t>Personal Trainer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C36A1-6526-4E5C-8B1B-AAD40CA5F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812" y="1524000"/>
            <a:ext cx="3178171" cy="3810000"/>
          </a:xfrm>
          <a:prstGeom prst="roundRect">
            <a:avLst>
              <a:gd name="adj" fmla="val 11924"/>
            </a:avLst>
          </a:prstGeom>
        </p:spPr>
      </p:pic>
    </p:spTree>
    <p:extLst>
      <p:ext uri="{BB962C8B-B14F-4D97-AF65-F5344CB8AC3E}">
        <p14:creationId xmlns:p14="http://schemas.microsoft.com/office/powerpoint/2010/main" val="1310256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Stoyan Shopov</a:t>
            </a:r>
          </a:p>
          <a:p>
            <a:pPr lvl="1"/>
            <a:r>
              <a:rPr lang="en-US" noProof="1"/>
              <a:t>Technical Trainer @ SoftUni</a:t>
            </a:r>
          </a:p>
          <a:p>
            <a:pPr lvl="1"/>
            <a:r>
              <a:rPr lang="en-US" noProof="1"/>
              <a:t>ASP.NET Web Developer</a:t>
            </a:r>
          </a:p>
          <a:p>
            <a:pPr lvl="1"/>
            <a:r>
              <a:rPr lang="en-US" noProof="1"/>
              <a:t>Experience with MSSQL, ADO.NET</a:t>
            </a:r>
          </a:p>
          <a:p>
            <a:pPr lvl="1"/>
            <a:r>
              <a:rPr lang="en-US" noProof="1"/>
              <a:t>Interested in self-development and </a:t>
            </a:r>
            <a:br>
              <a:rPr lang="en-US" noProof="1"/>
            </a:br>
            <a:r>
              <a:rPr lang="en-US" noProof="1"/>
              <a:t>business</a:t>
            </a:r>
          </a:p>
          <a:p>
            <a:pPr lvl="1"/>
            <a:r>
              <a:rPr lang="en-US" noProof="1"/>
              <a:t>Mountain lover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35881-9A66-4891-8861-AA9ADCB70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8412" y="1676400"/>
            <a:ext cx="3505200" cy="3369042"/>
          </a:xfrm>
          <a:prstGeom prst="roundRect">
            <a:avLst>
              <a:gd name="adj" fmla="val 11924"/>
            </a:avLst>
          </a:prstGeom>
        </p:spPr>
      </p:pic>
    </p:spTree>
    <p:extLst>
      <p:ext uri="{BB962C8B-B14F-4D97-AF65-F5344CB8AC3E}">
        <p14:creationId xmlns:p14="http://schemas.microsoft.com/office/powerpoint/2010/main" val="345092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Databases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34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0-60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25-Jun-2018 – 12-Aug-2018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404</TotalTime>
  <Words>621</Words>
  <Application>Microsoft Office PowerPoint</Application>
  <PresentationFormat>Custom</PresentationFormat>
  <Paragraphs>144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C# Databases Advanced with Microsoft SQL Server</vt:lpstr>
      <vt:lpstr>Table of Contents</vt:lpstr>
      <vt:lpstr>Databases Advanced</vt:lpstr>
      <vt:lpstr>Course Topics</vt:lpstr>
      <vt:lpstr>The Trainers Team</vt:lpstr>
      <vt:lpstr>Trainers Team</vt:lpstr>
      <vt:lpstr>Trainers Team</vt:lpstr>
      <vt:lpstr>Databases Advanced</vt:lpstr>
      <vt:lpstr>Training Duration and Schedule</vt:lpstr>
      <vt:lpstr>Why English?</vt:lpstr>
      <vt:lpstr>Your RFID Chip</vt:lpstr>
      <vt:lpstr>Databases Advanced</vt:lpstr>
      <vt:lpstr>Scoring System for the Course</vt:lpstr>
      <vt:lpstr>Homework Assignments &amp; Exercises</vt:lpstr>
      <vt:lpstr>Resources</vt:lpstr>
      <vt:lpstr>Course Web Site, Forum and FB Group</vt:lpstr>
      <vt:lpstr>The Databases Advanced Slides and Videos</vt:lpstr>
      <vt:lpstr>Recommended Software</vt:lpstr>
      <vt:lpstr>Course Introduction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Vladimir Damyanovski</cp:lastModifiedBy>
  <cp:revision>59</cp:revision>
  <dcterms:created xsi:type="dcterms:W3CDTF">2014-01-02T17:00:34Z</dcterms:created>
  <dcterms:modified xsi:type="dcterms:W3CDTF">2018-06-24T16:20:23Z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